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AE52-F64F-45F3-A4FA-5B93CBCC3631}" type="datetimeFigureOut">
              <a:rPr lang="en-GB" smtClean="0"/>
              <a:t>10/06/2013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4628-E2BC-47D2-BCE8-FFD07C7AD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00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AE52-F64F-45F3-A4FA-5B93CBCC3631}" type="datetimeFigureOut">
              <a:rPr lang="en-GB" smtClean="0"/>
              <a:t>10/06/2013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4628-E2BC-47D2-BCE8-FFD07C7AD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144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AE52-F64F-45F3-A4FA-5B93CBCC3631}" type="datetimeFigureOut">
              <a:rPr lang="en-GB" smtClean="0"/>
              <a:t>10/06/2013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4628-E2BC-47D2-BCE8-FFD07C7AD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08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AE52-F64F-45F3-A4FA-5B93CBCC3631}" type="datetimeFigureOut">
              <a:rPr lang="en-GB" smtClean="0"/>
              <a:t>10/06/2013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4628-E2BC-47D2-BCE8-FFD07C7AD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06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AE52-F64F-45F3-A4FA-5B93CBCC3631}" type="datetimeFigureOut">
              <a:rPr lang="en-GB" smtClean="0"/>
              <a:t>10/06/2013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4628-E2BC-47D2-BCE8-FFD07C7AD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01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AE52-F64F-45F3-A4FA-5B93CBCC3631}" type="datetimeFigureOut">
              <a:rPr lang="en-GB" smtClean="0"/>
              <a:t>10/06/2013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4628-E2BC-47D2-BCE8-FFD07C7AD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8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AE52-F64F-45F3-A4FA-5B93CBCC3631}" type="datetimeFigureOut">
              <a:rPr lang="en-GB" smtClean="0"/>
              <a:t>10/06/2013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4628-E2BC-47D2-BCE8-FFD07C7AD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82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AE52-F64F-45F3-A4FA-5B93CBCC3631}" type="datetimeFigureOut">
              <a:rPr lang="en-GB" smtClean="0"/>
              <a:t>10/06/2013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4628-E2BC-47D2-BCE8-FFD07C7AD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49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AE52-F64F-45F3-A4FA-5B93CBCC3631}" type="datetimeFigureOut">
              <a:rPr lang="en-GB" smtClean="0"/>
              <a:t>10/06/2013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4628-E2BC-47D2-BCE8-FFD07C7AD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6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AE52-F64F-45F3-A4FA-5B93CBCC3631}" type="datetimeFigureOut">
              <a:rPr lang="en-GB" smtClean="0"/>
              <a:t>10/06/2013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4628-E2BC-47D2-BCE8-FFD07C7AD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148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AE52-F64F-45F3-A4FA-5B93CBCC3631}" type="datetimeFigureOut">
              <a:rPr lang="en-GB" smtClean="0"/>
              <a:t>10/06/2013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4628-E2BC-47D2-BCE8-FFD07C7AD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29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EAE52-F64F-45F3-A4FA-5B93CBCC3631}" type="datetimeFigureOut">
              <a:rPr lang="en-GB" smtClean="0"/>
              <a:t>10/06/2013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54628-E2BC-47D2-BCE8-FFD07C7AD7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61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GB" sz="3600" dirty="0" smtClean="0"/>
              <a:t>UCAS Point scores?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681276"/>
              </p:ext>
            </p:extLst>
          </p:nvPr>
        </p:nvGraphicFramePr>
        <p:xfrm>
          <a:off x="323528" y="836712"/>
          <a:ext cx="2952328" cy="564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109"/>
                <a:gridCol w="832708"/>
                <a:gridCol w="1135511"/>
              </a:tblGrid>
              <a:tr h="674480">
                <a:tc>
                  <a:txBody>
                    <a:bodyPr/>
                    <a:lstStyle/>
                    <a:p>
                      <a:r>
                        <a:rPr lang="en-GB" dirty="0" smtClean="0"/>
                        <a:t>Full</a:t>
                      </a:r>
                      <a:r>
                        <a:rPr lang="en-GB" baseline="0" dirty="0" smtClean="0"/>
                        <a:t> A Level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 Level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Points</a:t>
                      </a:r>
                      <a:endParaRPr lang="en-GB" dirty="0"/>
                    </a:p>
                  </a:txBody>
                  <a:tcPr/>
                </a:tc>
              </a:tr>
              <a:tr h="414410">
                <a:tc>
                  <a:txBody>
                    <a:bodyPr/>
                    <a:lstStyle/>
                    <a:p>
                      <a:r>
                        <a:rPr lang="en-GB" dirty="0" smtClean="0"/>
                        <a:t>A*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140</a:t>
                      </a:r>
                      <a:endParaRPr lang="en-GB" dirty="0"/>
                    </a:p>
                  </a:txBody>
                  <a:tcPr/>
                </a:tc>
              </a:tr>
              <a:tr h="414410"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120</a:t>
                      </a:r>
                      <a:endParaRPr lang="en-GB" dirty="0"/>
                    </a:p>
                  </a:txBody>
                  <a:tcPr/>
                </a:tc>
              </a:tr>
              <a:tr h="4144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110</a:t>
                      </a:r>
                      <a:endParaRPr lang="en-GB" dirty="0"/>
                    </a:p>
                  </a:txBody>
                  <a:tcPr/>
                </a:tc>
              </a:tr>
              <a:tr h="414410">
                <a:tc>
                  <a:txBody>
                    <a:bodyPr/>
                    <a:lstStyle/>
                    <a:p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</a:tr>
              <a:tr h="4144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90</a:t>
                      </a:r>
                      <a:endParaRPr lang="en-GB" dirty="0"/>
                    </a:p>
                  </a:txBody>
                  <a:tcPr/>
                </a:tc>
              </a:tr>
              <a:tr h="414410"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80</a:t>
                      </a:r>
                      <a:endParaRPr lang="en-GB" dirty="0"/>
                    </a:p>
                  </a:txBody>
                  <a:tcPr/>
                </a:tc>
              </a:tr>
              <a:tr h="4144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70</a:t>
                      </a:r>
                      <a:endParaRPr lang="en-GB" dirty="0"/>
                    </a:p>
                  </a:txBody>
                  <a:tcPr/>
                </a:tc>
              </a:tr>
              <a:tr h="414410">
                <a:tc>
                  <a:txBody>
                    <a:bodyPr/>
                    <a:lstStyle/>
                    <a:p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</a:tr>
              <a:tr h="4144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</a:t>
                      </a:r>
                      <a:endParaRPr lang="en-GB" dirty="0"/>
                    </a:p>
                  </a:txBody>
                  <a:tcPr/>
                </a:tc>
              </a:tr>
              <a:tr h="414410">
                <a:tc>
                  <a:txBody>
                    <a:bodyPr/>
                    <a:lstStyle/>
                    <a:p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</a:t>
                      </a:r>
                      <a:endParaRPr lang="en-GB" dirty="0"/>
                    </a:p>
                  </a:txBody>
                  <a:tcPr/>
                </a:tc>
              </a:tr>
              <a:tr h="4144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</a:t>
                      </a:r>
                      <a:endParaRPr lang="en-GB" dirty="0"/>
                    </a:p>
                  </a:txBody>
                  <a:tcPr/>
                </a:tc>
              </a:tr>
              <a:tr h="4144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662351"/>
              </p:ext>
            </p:extLst>
          </p:nvPr>
        </p:nvGraphicFramePr>
        <p:xfrm>
          <a:off x="4644008" y="1340768"/>
          <a:ext cx="3672408" cy="4780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/>
                <a:gridCol w="1836204"/>
              </a:tblGrid>
              <a:tr h="414046">
                <a:tc>
                  <a:txBody>
                    <a:bodyPr/>
                    <a:lstStyle/>
                    <a:p>
                      <a:r>
                        <a:rPr lang="en-GB" dirty="0" smtClean="0"/>
                        <a:t>BTEC Extended Diploma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Points</a:t>
                      </a:r>
                      <a:endParaRPr lang="en-GB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en-GB" dirty="0" smtClean="0"/>
                        <a:t>D*D*D*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420</a:t>
                      </a:r>
                      <a:endParaRPr lang="en-GB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en-GB" dirty="0" smtClean="0"/>
                        <a:t>D*D*D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400</a:t>
                      </a:r>
                      <a:endParaRPr lang="en-GB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en-GB" dirty="0" smtClean="0"/>
                        <a:t>D*DD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380</a:t>
                      </a:r>
                      <a:endParaRPr lang="en-GB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en-GB" dirty="0" smtClean="0"/>
                        <a:t>DDD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360</a:t>
                      </a:r>
                      <a:endParaRPr lang="en-GB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en-GB" dirty="0" smtClean="0"/>
                        <a:t>DDM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320</a:t>
                      </a:r>
                      <a:endParaRPr lang="en-GB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en-GB" dirty="0" smtClean="0"/>
                        <a:t>DMM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280</a:t>
                      </a:r>
                      <a:endParaRPr lang="en-GB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en-GB" dirty="0" smtClean="0"/>
                        <a:t>MMM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240</a:t>
                      </a:r>
                      <a:endParaRPr lang="en-GB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en-GB" dirty="0" smtClean="0"/>
                        <a:t>MMP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</a:t>
                      </a:r>
                      <a:endParaRPr lang="en-GB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en-GB" dirty="0" smtClean="0"/>
                        <a:t>MPP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160</a:t>
                      </a:r>
                      <a:endParaRPr lang="en-GB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en-GB" dirty="0" smtClean="0"/>
                        <a:t>PPP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732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59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UCAS Point scores?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UCAS Point scores?</dc:title>
  <dc:creator>V Wells</dc:creator>
  <cp:lastModifiedBy>V Wells</cp:lastModifiedBy>
  <cp:revision>2</cp:revision>
  <dcterms:created xsi:type="dcterms:W3CDTF">2013-06-10T15:29:22Z</dcterms:created>
  <dcterms:modified xsi:type="dcterms:W3CDTF">2013-06-10T15:42:25Z</dcterms:modified>
</cp:coreProperties>
</file>